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2535791"/>
              </p:ext>
            </p:extLst>
          </p:nvPr>
        </p:nvGraphicFramePr>
        <p:xfrm>
          <a:off x="296429" y="2356960"/>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5071699"/>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19 </a:t>
            </a:r>
            <a:r>
              <a:rPr lang="kk-KZ" altLang="ru-RU" sz="1100" b="1" dirty="0"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Түнде және таңертең тұман. Жел  солтүстіктен, солтүстік-шығыстан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кей уақыттарда жаңбыр, найзағай, тұман</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90849" y="334433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Кадирхан 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31816</TotalTime>
  <Words>574</Words>
  <Application>Microsoft Office PowerPoint</Application>
  <PresentationFormat>Лист A4 (210x297 мм)</PresentationFormat>
  <Paragraphs>87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4313</cp:revision>
  <cp:lastPrinted>2021-07-01T07:38:07Z</cp:lastPrinted>
  <dcterms:created xsi:type="dcterms:W3CDTF">2018-03-27T06:03:00Z</dcterms:created>
  <dcterms:modified xsi:type="dcterms:W3CDTF">2026-05-19T06:38:52Z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